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9" r:id="rId1"/>
  </p:sldMasterIdLst>
  <p:sldIdLst>
    <p:sldId id="257" r:id="rId2"/>
    <p:sldId id="258" r:id="rId3"/>
    <p:sldId id="25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815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528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8706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687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4803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002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15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913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026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57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12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611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9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641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30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44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5085" y="769256"/>
            <a:ext cx="98116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Tu</a:t>
            </a:r>
            <a:r>
              <a:rPr lang="en-US" sz="5400" dirty="0" smtClean="0"/>
              <a:t> </a:t>
            </a:r>
            <a:r>
              <a:rPr lang="en-US" sz="5400" dirty="0" err="1" smtClean="0"/>
              <a:t>aimes</a:t>
            </a:r>
            <a:r>
              <a:rPr lang="en-US" sz="5400" dirty="0" smtClean="0"/>
              <a:t> la glace?</a:t>
            </a:r>
          </a:p>
          <a:p>
            <a:r>
              <a:rPr lang="en-US" sz="5400" dirty="0" err="1" smtClean="0"/>
              <a:t>Oui</a:t>
            </a:r>
            <a:r>
              <a:rPr lang="en-US" sz="5400" dirty="0" smtClean="0"/>
              <a:t>, je </a:t>
            </a:r>
            <a:r>
              <a:rPr lang="en-US" sz="5400" dirty="0" err="1" smtClean="0"/>
              <a:t>l’adore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595085" y="3780971"/>
            <a:ext cx="102761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Madame Berndt </a:t>
            </a:r>
            <a:r>
              <a:rPr lang="en-US" sz="5400" dirty="0" err="1" smtClean="0"/>
              <a:t>va</a:t>
            </a:r>
            <a:r>
              <a:rPr lang="en-US" sz="5400" dirty="0" smtClean="0"/>
              <a:t> </a:t>
            </a:r>
            <a:r>
              <a:rPr lang="en-US" sz="5400" dirty="0" err="1" smtClean="0"/>
              <a:t>voir</a:t>
            </a:r>
            <a:r>
              <a:rPr lang="en-US" sz="5400" dirty="0" smtClean="0"/>
              <a:t> le </a:t>
            </a:r>
            <a:r>
              <a:rPr lang="en-US" sz="5400" dirty="0" err="1" smtClean="0"/>
              <a:t>défilé</a:t>
            </a:r>
            <a:r>
              <a:rPr lang="en-US" sz="5400" dirty="0" smtClean="0"/>
              <a:t> avec nous?</a:t>
            </a:r>
          </a:p>
          <a:p>
            <a:r>
              <a:rPr lang="en-US" sz="5400" dirty="0" err="1" smtClean="0"/>
              <a:t>Oui</a:t>
            </a:r>
            <a:r>
              <a:rPr lang="en-US" sz="5400" dirty="0" smtClean="0"/>
              <a:t>, </a:t>
            </a:r>
            <a:r>
              <a:rPr lang="en-US" sz="5400" dirty="0" err="1" smtClean="0"/>
              <a:t>elle</a:t>
            </a:r>
            <a:r>
              <a:rPr lang="en-US" sz="5400" dirty="0" smtClean="0"/>
              <a:t> </a:t>
            </a:r>
            <a:r>
              <a:rPr lang="en-US" sz="5400" dirty="0" err="1" smtClean="0"/>
              <a:t>va</a:t>
            </a:r>
            <a:r>
              <a:rPr lang="en-US" sz="5400" dirty="0" smtClean="0"/>
              <a:t> le </a:t>
            </a:r>
            <a:r>
              <a:rPr lang="en-US" sz="5400" dirty="0" err="1" smtClean="0"/>
              <a:t>voir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2" name="TextBox 1"/>
          <p:cNvSpPr txBox="1"/>
          <p:nvPr/>
        </p:nvSpPr>
        <p:spPr>
          <a:xfrm rot="848586">
            <a:off x="8604847" y="517785"/>
            <a:ext cx="340182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Quelle</a:t>
            </a:r>
            <a:r>
              <a:rPr lang="en-US" sz="4000" dirty="0" smtClean="0"/>
              <a:t> </a:t>
            </a:r>
            <a:r>
              <a:rPr lang="en-US" sz="4000" dirty="0" err="1" smtClean="0"/>
              <a:t>est</a:t>
            </a:r>
            <a:r>
              <a:rPr lang="en-US" sz="4000" dirty="0" smtClean="0"/>
              <a:t> le Qui </a:t>
            </a:r>
            <a:r>
              <a:rPr lang="en-US" sz="4000" dirty="0" err="1" smtClean="0"/>
              <a:t>ou</a:t>
            </a:r>
            <a:r>
              <a:rPr lang="en-US" sz="4000" dirty="0" smtClean="0"/>
              <a:t> Quoi du </a:t>
            </a:r>
            <a:r>
              <a:rPr lang="en-US" sz="4000" dirty="0" err="1" smtClean="0"/>
              <a:t>verbe</a:t>
            </a:r>
            <a:r>
              <a:rPr lang="en-US" sz="4000" dirty="0" smtClean="0"/>
              <a:t>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92004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5085" y="1204685"/>
            <a:ext cx="98116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Vous</a:t>
            </a:r>
            <a:r>
              <a:rPr lang="en-US" sz="5400" dirty="0" smtClean="0"/>
              <a:t> </a:t>
            </a:r>
            <a:r>
              <a:rPr lang="en-US" sz="5400" dirty="0" err="1" smtClean="0"/>
              <a:t>écoutez</a:t>
            </a:r>
            <a:r>
              <a:rPr lang="en-US" sz="5400" dirty="0" smtClean="0"/>
              <a:t> </a:t>
            </a:r>
            <a:r>
              <a:rPr lang="en-US" sz="5400" dirty="0" err="1" smtClean="0"/>
              <a:t>votre</a:t>
            </a:r>
            <a:r>
              <a:rPr lang="en-US" sz="5400" dirty="0" smtClean="0"/>
              <a:t> </a:t>
            </a:r>
            <a:r>
              <a:rPr lang="en-US" sz="5400" dirty="0" err="1" smtClean="0"/>
              <a:t>professeur</a:t>
            </a:r>
            <a:r>
              <a:rPr lang="en-US" sz="5400" dirty="0" smtClean="0"/>
              <a:t>?</a:t>
            </a:r>
          </a:p>
          <a:p>
            <a:r>
              <a:rPr lang="en-US" sz="5400" dirty="0" err="1" smtClean="0"/>
              <a:t>Oui</a:t>
            </a:r>
            <a:r>
              <a:rPr lang="en-US" sz="5400" dirty="0" smtClean="0"/>
              <a:t>, nous </a:t>
            </a:r>
            <a:r>
              <a:rPr lang="en-US" sz="5400" dirty="0" err="1" smtClean="0"/>
              <a:t>l’écoutons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595085" y="4419600"/>
            <a:ext cx="83578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Tu</a:t>
            </a:r>
            <a:r>
              <a:rPr lang="en-US" sz="5400" dirty="0" smtClean="0"/>
              <a:t> as les devoirs?</a:t>
            </a:r>
          </a:p>
          <a:p>
            <a:r>
              <a:rPr lang="en-US" sz="5400" dirty="0" err="1" smtClean="0"/>
              <a:t>Oui</a:t>
            </a:r>
            <a:r>
              <a:rPr lang="en-US" sz="5400" dirty="0" smtClean="0"/>
              <a:t>, je les </a:t>
            </a:r>
            <a:r>
              <a:rPr lang="en-US" sz="5400" dirty="0" err="1" smtClean="0"/>
              <a:t>ai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 rot="848586">
            <a:off x="8604845" y="3848713"/>
            <a:ext cx="340182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Quelle</a:t>
            </a:r>
            <a:r>
              <a:rPr lang="en-US" sz="4000" dirty="0" smtClean="0"/>
              <a:t> </a:t>
            </a:r>
            <a:r>
              <a:rPr lang="en-US" sz="4000" dirty="0" err="1" smtClean="0"/>
              <a:t>est</a:t>
            </a:r>
            <a:r>
              <a:rPr lang="en-US" sz="4000" dirty="0" smtClean="0"/>
              <a:t> le Qui </a:t>
            </a:r>
            <a:r>
              <a:rPr lang="en-US" sz="4000" dirty="0" err="1" smtClean="0"/>
              <a:t>ou</a:t>
            </a:r>
            <a:r>
              <a:rPr lang="en-US" sz="4000" dirty="0" smtClean="0"/>
              <a:t> Quoi du </a:t>
            </a:r>
            <a:r>
              <a:rPr lang="en-US" sz="4000" dirty="0" err="1" smtClean="0"/>
              <a:t>verbe</a:t>
            </a:r>
            <a:r>
              <a:rPr lang="en-US" sz="4000" dirty="0" smtClean="0"/>
              <a:t>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72807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6781" y="159657"/>
            <a:ext cx="83578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Pierre adore </a:t>
            </a:r>
            <a:r>
              <a:rPr lang="en-US" sz="5400" dirty="0" err="1" smtClean="0"/>
              <a:t>mes</a:t>
            </a:r>
            <a:r>
              <a:rPr lang="en-US" sz="5400" dirty="0" smtClean="0"/>
              <a:t> parents et </a:t>
            </a:r>
            <a:r>
              <a:rPr lang="en-US" sz="5400" dirty="0" err="1" smtClean="0"/>
              <a:t>moi</a:t>
            </a:r>
            <a:r>
              <a:rPr lang="en-US" sz="5400" dirty="0" smtClean="0"/>
              <a:t>, et </a:t>
            </a:r>
            <a:r>
              <a:rPr lang="en-US" sz="5400" dirty="0" err="1" smtClean="0"/>
              <a:t>il</a:t>
            </a:r>
            <a:r>
              <a:rPr lang="en-US" sz="5400" dirty="0" smtClean="0"/>
              <a:t> nous invite à </a:t>
            </a:r>
            <a:r>
              <a:rPr lang="en-US" sz="5400" dirty="0" err="1" smtClean="0"/>
              <a:t>sa</a:t>
            </a:r>
            <a:r>
              <a:rPr lang="en-US" sz="5400" dirty="0" smtClean="0"/>
              <a:t> fête </a:t>
            </a:r>
            <a:r>
              <a:rPr lang="en-US" sz="5400" dirty="0" err="1" smtClean="0"/>
              <a:t>d’anniversaire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916780" y="4027714"/>
            <a:ext cx="83578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J’adore</a:t>
            </a:r>
            <a:r>
              <a:rPr lang="en-US" sz="5400" dirty="0" smtClean="0"/>
              <a:t> </a:t>
            </a:r>
            <a:r>
              <a:rPr lang="en-US" sz="5400" dirty="0" err="1" smtClean="0"/>
              <a:t>ces</a:t>
            </a:r>
            <a:r>
              <a:rPr lang="en-US" sz="5400" dirty="0" smtClean="0"/>
              <a:t> </a:t>
            </a:r>
            <a:r>
              <a:rPr lang="en-US" sz="5400" dirty="0" err="1" smtClean="0"/>
              <a:t>chaussures</a:t>
            </a:r>
            <a:r>
              <a:rPr lang="en-US" sz="5400" dirty="0" smtClean="0"/>
              <a:t> et je </a:t>
            </a:r>
            <a:r>
              <a:rPr lang="en-US" sz="5400" dirty="0" err="1" smtClean="0"/>
              <a:t>vais</a:t>
            </a:r>
            <a:r>
              <a:rPr lang="en-US" sz="5400" dirty="0" smtClean="0"/>
              <a:t> les </a:t>
            </a:r>
            <a:r>
              <a:rPr lang="en-US" sz="5400" dirty="0" err="1" smtClean="0"/>
              <a:t>acheter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 rot="848586">
            <a:off x="8604847" y="2416850"/>
            <a:ext cx="340182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Quelle</a:t>
            </a:r>
            <a:r>
              <a:rPr lang="en-US" sz="4000" dirty="0" smtClean="0"/>
              <a:t> </a:t>
            </a:r>
            <a:r>
              <a:rPr lang="en-US" sz="4000" dirty="0" err="1" smtClean="0"/>
              <a:t>est</a:t>
            </a:r>
            <a:r>
              <a:rPr lang="en-US" sz="4000" dirty="0" smtClean="0"/>
              <a:t> le Qui </a:t>
            </a:r>
            <a:r>
              <a:rPr lang="en-US" sz="4000" dirty="0" err="1" smtClean="0"/>
              <a:t>ou</a:t>
            </a:r>
            <a:r>
              <a:rPr lang="en-US" sz="4000" dirty="0" smtClean="0"/>
              <a:t> Quoi du </a:t>
            </a:r>
            <a:r>
              <a:rPr lang="en-US" sz="4000" dirty="0" err="1" smtClean="0"/>
              <a:t>verbe</a:t>
            </a:r>
            <a:r>
              <a:rPr lang="en-US" sz="4000" dirty="0" smtClean="0"/>
              <a:t>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4245644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</TotalTime>
  <Words>99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2013-12-05T12:00:02Z</dcterms:created>
  <dcterms:modified xsi:type="dcterms:W3CDTF">2013-12-05T12:33:32Z</dcterms:modified>
</cp:coreProperties>
</file>